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4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1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8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8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6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1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7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2243C-0EC7-47AE-B118-4E0E54FFD1CB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DFF6-B7A2-4ECC-9A86-8FC6247CF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1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2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2023-01-23T10:30:42Z</dcterms:created>
  <dcterms:modified xsi:type="dcterms:W3CDTF">2023-01-23T16:06:33Z</dcterms:modified>
</cp:coreProperties>
</file>